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8484-1314-4D4B-95A9-A0E66999F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686AD-D487-4E25-AB4E-0A2687813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7E7B8-22B4-4EE4-A6A0-8854D1735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449D8-39F8-4728-8CA8-80CD53EB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B1FD-5F27-4D67-AB32-232A62E7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65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D8AF-F9E0-4650-9A31-23B93985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445A7-9500-4840-9CF5-828C1EC9C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7B2DC-E203-439F-8BD5-48167781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4E251-A4C4-491D-9CD0-09A8BC1F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D137-1DB1-4A11-8958-FB3F40D2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6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E4433-6EE5-4977-AB8C-E893629A7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5EE74-9B3D-4FC2-BE9B-B0F080668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D25EE-4435-48E2-A3F5-E3B6C134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CD1D9-8D93-4794-BD81-7177F2EB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2F673-FC85-4A1A-86C8-8DA97FCD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34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F277-23B4-405A-A7D9-EF04014C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61C7-9150-404A-AC92-954DE3A49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B090D-4D9A-4AA5-9400-79D22F855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A0B61-B2AE-4FE1-88E5-17F4EBD4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1326A-9A1C-4802-895F-CB042BED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756C-ED12-433E-8B50-80E99B2D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ABB97-909D-4C75-B573-0A60C30BE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1B042-DD40-4871-A6FC-E5CDBC9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626DD-E77B-4286-877F-CB34FE29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8BC0-47CE-4BBE-A4EF-10CCA500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CF26-0BE1-452C-916E-AD8A99E0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78353-103D-4FE4-96A5-AC2A25D0E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41E61-32C6-4B18-B300-9B4C2AFA1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89C0A-009E-4A5A-AA62-CC1FE50B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DAADB-5B22-496C-863F-890FA320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E4C5B-53DE-46C4-99DB-FE0962C6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9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1B06-5A31-4F02-BCC4-5205EC3E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F2A1B-0214-49CA-8D1F-AA280469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A16BA-8F15-4238-A253-EC1151D54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89F5C-4214-49E2-82E7-4BEA76EEF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4C6C1-0A54-4474-A5A8-67A6027AE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A7259A-2153-42AA-A3A1-31376F249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6A655C-AB35-4D7C-BCC6-F0106F2E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5733E-763C-4F86-920A-F4A9DAA3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5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FE74-9865-4C7D-91DF-9109FB1F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355CE-5FC0-47B6-B0F4-33200596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B660B-05CB-4A50-8215-19964B69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04E50-FB29-4C82-9948-F736779F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82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CA74B-E27F-40F1-B469-318FD39B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CD04B-32AB-4796-8DA0-C0161E36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F0EBE-BBBF-4947-8F2F-36AF05DF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4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AE06-A4B0-44C0-9F13-0B1135C0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5CAE9-E3D9-4726-93FC-867E68B2C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35B3D-5660-40AC-AE2D-ED19129F4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F4588-653C-4711-89A9-4618E281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11BE6-DAB4-46C3-A2E2-D670DA79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701E7-83FF-486C-B242-9CF66ADB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79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AB14-5DED-4D41-B5C5-692FAB860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3855CB-244E-46C1-A8B4-DC1DBC8D5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49E5D-D90B-42F8-BA2B-894B5E969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E5CA4-7203-426E-83F4-FEF12998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7F92B-DF2F-46CD-8F19-73D2C012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A101-D373-4706-8B08-17473B3D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4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A4A4AA-0493-4597-B320-988CA5BD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71BA1-FC53-4045-A788-9DD98515B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A869-998F-4751-B2DB-97F4933F3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BA24F-F17F-4FF5-B0B3-8FB1BFEB3D0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4637D-9927-4DF3-906B-0F74506BC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740B7-A150-4D02-85EE-2A8959047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40FBA-9752-4882-B732-B167C7511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1143E-E906-4BBF-A470-011AF8C4E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3" t="23333" r="52554" b="34493"/>
          <a:stretch/>
        </p:blipFill>
        <p:spPr>
          <a:xfrm>
            <a:off x="139147" y="149087"/>
            <a:ext cx="4522304" cy="28922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D7B25-87E4-4366-B0C4-8ACE901DC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7" t="24203" r="53696" b="37536"/>
          <a:stretch/>
        </p:blipFill>
        <p:spPr>
          <a:xfrm>
            <a:off x="6859658" y="149087"/>
            <a:ext cx="4422913" cy="26239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80FC8-8E1B-4BC6-95AB-CBE954477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6" t="20290" r="35842" b="27101"/>
          <a:stretch/>
        </p:blipFill>
        <p:spPr>
          <a:xfrm>
            <a:off x="139147" y="3230217"/>
            <a:ext cx="5744213" cy="29618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927ED-EA71-4BBA-BA9B-28916D7E71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9" t="23044" r="56957" b="36667"/>
          <a:stretch/>
        </p:blipFill>
        <p:spPr>
          <a:xfrm>
            <a:off x="6859658" y="3041374"/>
            <a:ext cx="4015409" cy="27630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52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BD13D-6025-4FBD-B1BA-1165685F2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7" t="28551" r="16766" b="32608"/>
          <a:stretch/>
        </p:blipFill>
        <p:spPr>
          <a:xfrm>
            <a:off x="198783" y="188844"/>
            <a:ext cx="5267740" cy="26636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37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5B5C0E-6705-4397-9CE4-3B3C40827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65" t="28406" r="16929" b="32754"/>
          <a:stretch/>
        </p:blipFill>
        <p:spPr>
          <a:xfrm>
            <a:off x="119270" y="89453"/>
            <a:ext cx="5267740" cy="26636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696F91-2CBA-4386-B687-CEA705EE3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0" t="22319" r="37147" b="17246"/>
          <a:stretch/>
        </p:blipFill>
        <p:spPr>
          <a:xfrm>
            <a:off x="5506278" y="89453"/>
            <a:ext cx="6450496" cy="38870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8C2053-3246-432A-ACA3-F59FF3B8B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8" t="40144" r="3396" b="27438"/>
          <a:stretch/>
        </p:blipFill>
        <p:spPr>
          <a:xfrm>
            <a:off x="119270" y="4065768"/>
            <a:ext cx="11837504" cy="24050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569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AFD76-07F5-4001-901C-DB8088EA7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1" t="27443" r="39674" b="36812"/>
          <a:stretch/>
        </p:blipFill>
        <p:spPr>
          <a:xfrm>
            <a:off x="168966" y="76332"/>
            <a:ext cx="5737334" cy="22732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F54FE7-28EB-4B56-90D3-CBB76062E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8" t="44203" r="57609" b="36877"/>
          <a:stretch/>
        </p:blipFill>
        <p:spPr>
          <a:xfrm>
            <a:off x="6195394" y="3053233"/>
            <a:ext cx="3935896" cy="1297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D2BCD-C67F-4D56-B4D9-4A587C746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6" t="48406" r="60543" b="41015"/>
          <a:stretch/>
        </p:blipFill>
        <p:spPr>
          <a:xfrm>
            <a:off x="6115882" y="4976441"/>
            <a:ext cx="3597963" cy="725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69C6C-38AB-466D-865B-C14CE1AD5B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90" t="27105" r="38777" b="35217"/>
          <a:stretch/>
        </p:blipFill>
        <p:spPr>
          <a:xfrm>
            <a:off x="168966" y="2591289"/>
            <a:ext cx="5742363" cy="2338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D54541-3928-4AC6-B698-EC85F96112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2770"/>
          <a:stretch/>
        </p:blipFill>
        <p:spPr>
          <a:xfrm>
            <a:off x="6423995" y="4652784"/>
            <a:ext cx="2613989" cy="251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E054D-B01F-4C16-B6BA-438512CEF5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5663"/>
          <a:stretch/>
        </p:blipFill>
        <p:spPr>
          <a:xfrm>
            <a:off x="6722169" y="2673837"/>
            <a:ext cx="2367292" cy="235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55497D-179A-46D4-92E3-40EBDB23C940}"/>
              </a:ext>
            </a:extLst>
          </p:cNvPr>
          <p:cNvSpPr/>
          <p:nvPr/>
        </p:nvSpPr>
        <p:spPr>
          <a:xfrm>
            <a:off x="6096000" y="2591289"/>
            <a:ext cx="4134678" cy="18290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11C637-0CA9-42E1-9CBC-E12B6969B3D1}"/>
              </a:ext>
            </a:extLst>
          </p:cNvPr>
          <p:cNvSpPr/>
          <p:nvPr/>
        </p:nvSpPr>
        <p:spPr>
          <a:xfrm>
            <a:off x="6096000" y="4563981"/>
            <a:ext cx="3697357" cy="11809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6F47C9-15F5-4E70-BD9B-DF5332C23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2046"/>
            <a:ext cx="5737333" cy="238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5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E541B-314A-4852-8B72-085FFF1B5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2" t="25652" r="57609" b="33769"/>
          <a:stretch/>
        </p:blipFill>
        <p:spPr>
          <a:xfrm>
            <a:off x="188845" y="238539"/>
            <a:ext cx="3975652" cy="27829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04358-750E-4AF6-919D-BB6CEC040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5" t="25652" r="58016" b="31884"/>
          <a:stretch/>
        </p:blipFill>
        <p:spPr>
          <a:xfrm>
            <a:off x="188845" y="3220277"/>
            <a:ext cx="3975653" cy="29121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9E8FB-C3BD-4D92-A53D-EF1C16FF2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6" t="25506" r="63886" b="38117"/>
          <a:stretch/>
        </p:blipFill>
        <p:spPr>
          <a:xfrm>
            <a:off x="4353339" y="238539"/>
            <a:ext cx="3190461" cy="24947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A5639-9060-4036-B94E-A254A547E6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9" t="25507" r="67391" b="38116"/>
          <a:stretch/>
        </p:blipFill>
        <p:spPr>
          <a:xfrm>
            <a:off x="4353339" y="3220277"/>
            <a:ext cx="2743200" cy="24947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588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99D63-24F2-40C0-9855-C9B04A02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7" t="31305" r="61522" b="27826"/>
          <a:stretch/>
        </p:blipFill>
        <p:spPr>
          <a:xfrm>
            <a:off x="5173314" y="3904684"/>
            <a:ext cx="3339548" cy="28028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10F18-7E11-422D-A2FB-8EFB6707F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0" t="22899" r="52799" b="68695"/>
          <a:stretch/>
        </p:blipFill>
        <p:spPr>
          <a:xfrm>
            <a:off x="5153436" y="198783"/>
            <a:ext cx="4512366" cy="576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45278-A9F8-4763-A694-A2D989B24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5" t="45942" r="56957" b="37247"/>
          <a:stretch/>
        </p:blipFill>
        <p:spPr>
          <a:xfrm>
            <a:off x="5153436" y="2592719"/>
            <a:ext cx="4045225" cy="1152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AE221-6455-4A47-9BDB-64438043F8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53" t="23478" r="51821" b="32609"/>
          <a:stretch/>
        </p:blipFill>
        <p:spPr>
          <a:xfrm>
            <a:off x="170627" y="193169"/>
            <a:ext cx="4611756" cy="3011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15F9A5-531A-4E1B-962C-44BE37A43B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294" r="11960"/>
          <a:stretch/>
        </p:blipFill>
        <p:spPr>
          <a:xfrm>
            <a:off x="5153436" y="934279"/>
            <a:ext cx="3971872" cy="9186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2BEE9B-58C8-42E0-8EEB-EF4ED002751F}"/>
              </a:ext>
            </a:extLst>
          </p:cNvPr>
          <p:cNvSpPr/>
          <p:nvPr/>
        </p:nvSpPr>
        <p:spPr>
          <a:xfrm>
            <a:off x="5153436" y="198783"/>
            <a:ext cx="4512366" cy="16541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35953-1119-4F81-A457-7D5E9F85DF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2435"/>
          <a:stretch/>
        </p:blipFill>
        <p:spPr>
          <a:xfrm>
            <a:off x="5173314" y="2061620"/>
            <a:ext cx="2882348" cy="4576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18450E-17BB-456D-9482-0F92BA9F2C7F}"/>
              </a:ext>
            </a:extLst>
          </p:cNvPr>
          <p:cNvSpPr/>
          <p:nvPr/>
        </p:nvSpPr>
        <p:spPr>
          <a:xfrm>
            <a:off x="5153436" y="2011924"/>
            <a:ext cx="4045225" cy="17337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62BB-C1E1-4290-90DF-F367A6A7B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627" y="3429000"/>
            <a:ext cx="4426080" cy="27129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289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89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F33DB-0324-4D87-A5B3-735D660F0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6" t="24058" r="37880" b="34348"/>
          <a:stretch/>
        </p:blipFill>
        <p:spPr>
          <a:xfrm>
            <a:off x="149087" y="168965"/>
            <a:ext cx="6689034" cy="2852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894C5-9D06-4D7F-94F4-1678C8CC4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2" t="18406" r="9918" b="52753"/>
          <a:stretch/>
        </p:blipFill>
        <p:spPr>
          <a:xfrm>
            <a:off x="149088" y="3220280"/>
            <a:ext cx="6689034" cy="1500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268CE-9DC0-4E87-BBFE-23E85B247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57" t="18551" r="18886" b="59567"/>
          <a:stretch/>
        </p:blipFill>
        <p:spPr>
          <a:xfrm>
            <a:off x="149087" y="4919761"/>
            <a:ext cx="4214191" cy="837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A77D9-A379-4E09-ACD3-2CD60CD12F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18" t="12029" r="11386" b="61594"/>
          <a:stretch/>
        </p:blipFill>
        <p:spPr>
          <a:xfrm>
            <a:off x="4532243" y="4919761"/>
            <a:ext cx="6321287" cy="112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4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965D3-98DA-48B8-AF47-DA64B05AF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4" t="25217" r="43179" b="32899"/>
          <a:stretch/>
        </p:blipFill>
        <p:spPr>
          <a:xfrm>
            <a:off x="112644" y="119269"/>
            <a:ext cx="4717774" cy="2264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10212F-4C8D-4974-A154-D38128CF1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2" t="25072" r="46440" b="60000"/>
          <a:stretch/>
        </p:blipFill>
        <p:spPr>
          <a:xfrm>
            <a:off x="112644" y="2594113"/>
            <a:ext cx="4717774" cy="861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6ED78-A1A4-4CD4-9BA2-AC6957E2C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9" t="24783" r="37472" b="44783"/>
          <a:stretch/>
        </p:blipFill>
        <p:spPr>
          <a:xfrm>
            <a:off x="112644" y="3665691"/>
            <a:ext cx="5516217" cy="1713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B238BA-A6DF-4ADD-9AF3-4798E832B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7" t="24638" r="35109" b="40145"/>
          <a:stretch/>
        </p:blipFill>
        <p:spPr>
          <a:xfrm>
            <a:off x="5883965" y="119269"/>
            <a:ext cx="5774635" cy="1987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35747D-39FD-4EC6-A04D-943B9EEED3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30" t="25072" r="35761" b="34764"/>
          <a:stretch/>
        </p:blipFill>
        <p:spPr>
          <a:xfrm>
            <a:off x="5883964" y="2286000"/>
            <a:ext cx="6195391" cy="24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4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915D6-0902-4553-BF7E-F432F58E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6" y="134560"/>
            <a:ext cx="5517358" cy="1877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0915D3-8C33-444B-A7DA-D6FDE684C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1" t="10870" r="2500" b="22174"/>
          <a:stretch/>
        </p:blipFill>
        <p:spPr>
          <a:xfrm>
            <a:off x="196555" y="3135523"/>
            <a:ext cx="7424530" cy="3019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1BC8B-1021-44BB-AFE5-0B6EBD3E3E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3" t="24521" r="37491" b="59856"/>
          <a:stretch/>
        </p:blipFill>
        <p:spPr>
          <a:xfrm>
            <a:off x="196555" y="2192318"/>
            <a:ext cx="4763070" cy="763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C139D-B51D-41D8-B1F9-795A5E96B3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2" t="24522" r="36413" b="36667"/>
          <a:stretch/>
        </p:blipFill>
        <p:spPr>
          <a:xfrm>
            <a:off x="5973417" y="134560"/>
            <a:ext cx="6022028" cy="23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13641-D7B2-4B57-B537-852C5755B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36232" r="37636" b="53044"/>
          <a:stretch/>
        </p:blipFill>
        <p:spPr>
          <a:xfrm>
            <a:off x="129210" y="129209"/>
            <a:ext cx="4383156" cy="481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87066-CA47-4E18-9B87-05A935B32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9" t="38116" r="47092" b="39855"/>
          <a:stretch/>
        </p:blipFill>
        <p:spPr>
          <a:xfrm>
            <a:off x="129209" y="795129"/>
            <a:ext cx="7985699" cy="22561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10B07-9C73-40C4-A25D-79C4AD66D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6" t="55217" r="78152" b="23478"/>
          <a:stretch/>
        </p:blipFill>
        <p:spPr>
          <a:xfrm>
            <a:off x="8259416" y="795129"/>
            <a:ext cx="2440361" cy="22561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D32148-FC17-4F04-927D-303EF4BB7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38" t="31593" r="59810" b="27392"/>
          <a:stretch/>
        </p:blipFill>
        <p:spPr>
          <a:xfrm>
            <a:off x="129209" y="3235280"/>
            <a:ext cx="4671391" cy="35159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038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14</cp:revision>
  <dcterms:created xsi:type="dcterms:W3CDTF">2022-06-12T16:30:32Z</dcterms:created>
  <dcterms:modified xsi:type="dcterms:W3CDTF">2022-08-25T18:17:58Z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2022-06-12T16:30:38Z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0675d536-f914-42f7-8460-8ad903d78d2d</vt:lpwstr>
  </property>
  <property fmtid="{D5CDD505-2E9C-101B-9397-08002B2CF9AE}" pid="8" name="MSIP_Label_19540963-e559-4020-8a90-fe8a502c2801_ContentBits">
    <vt:lpwstr>0</vt:lpwstr>
  </property>
</Properties>
</file>